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0697cf04_0_1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0697cf04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waynetamwc@gmail.com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689@gmail.com" TargetMode="External"/><Relationship Id="rId4" Type="http://schemas.openxmlformats.org/officeDocument/2006/relationships/hyperlink" Target="http://www.youtube.com/watch?v=qgDKtLPp46s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1153500"/>
            <a:ext cx="2129400" cy="9538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342000" spcFirstLastPara="1" rIns="91425" wrap="square" tIns="153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CONTACT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44</a:t>
            </a: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-07309326013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waynetamwc@gmail.com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8 Uplands, Whitley Bay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Tyne &amp; Wear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NE25 9AG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TW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EDUCATION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St. Paul’s Colleage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Lingnan University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SKILLS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Drive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Excel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Powerpoint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flipH="1" rot="10800000">
            <a:off x="-9" y="0"/>
            <a:ext cx="7586450" cy="1730250"/>
          </a:xfrm>
          <a:prstGeom prst="flowChartManualInput">
            <a:avLst/>
          </a:prstGeom>
          <a:solidFill>
            <a:srgbClr val="DCC2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sp>
        <p:nvSpPr>
          <p:cNvPr id="56" name="Google Shape;56;p13"/>
          <p:cNvSpPr txBox="1"/>
          <p:nvPr/>
        </p:nvSpPr>
        <p:spPr>
          <a:xfrm>
            <a:off x="2684075" y="332750"/>
            <a:ext cx="44031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PAMELA MILLER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Marketing Manager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0" l="16023" r="16023" t="0"/>
          <a:stretch/>
        </p:blipFill>
        <p:spPr>
          <a:xfrm>
            <a:off x="239375" y="456000"/>
            <a:ext cx="1771500" cy="18036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2446038" y="2329175"/>
            <a:ext cx="5114100" cy="62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PROFILE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resume profile is typically several sentences or a short paragraph that summarizes an applicant's goals and ambitions for his or her next job. It also highlights the candidate's most relevant qualifications and skills for the job.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TW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PROFESSIONAL EXPERIENCE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 Engineer</a:t>
            </a:r>
            <a:endParaRPr b="1"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ABC Software Company | Hong Kong | May-2004 to Jan-2015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b="1"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summary. Highlight relevant skills. Make your recent position the most comprehensive. Include company descriptions. Numbers, numbers, numbers. Emphasize select achievements.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relevant skills. Make your recent position the most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nclude company descriptions. Numbers, numbers, numbers. Emphasize select achievements.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 Designer</a:t>
            </a:r>
            <a:endParaRPr b="1"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BBC Company | Hong Kong | May-2015 to Now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b="1"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summary. Highlight relevant skills. Make your recent position the most comprehensive. Include company descriptions. Numbers, numbers, numbers. Emphasize select achievements.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relevant skills. Make your recent position the most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nclude company descriptions. Numbers, numbers, numbers. Emphasize select achievements.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0" y="1153500"/>
            <a:ext cx="2129400" cy="9538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342000" spcFirstLastPara="1" rIns="91425" wrap="square" tIns="153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CONTACT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852-77768944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689@gmail.com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room 1B, Block 26, 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South Horizons, Ap Lei Chau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Hong Kong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TW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EDUCATION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ABC school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Harvard University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SKILLS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Drive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Excel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Powerpoint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C#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Unity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Dot.net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 flipH="1" rot="10800000">
            <a:off x="-13234" y="0"/>
            <a:ext cx="7586450" cy="1730250"/>
          </a:xfrm>
          <a:prstGeom prst="flowChartManualInput">
            <a:avLst/>
          </a:prstGeom>
          <a:solidFill>
            <a:srgbClr val="DCC2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sp>
        <p:nvSpPr>
          <p:cNvPr id="65" name="Google Shape;65;p14"/>
          <p:cNvSpPr txBox="1"/>
          <p:nvPr/>
        </p:nvSpPr>
        <p:spPr>
          <a:xfrm>
            <a:off x="2684075" y="332750"/>
            <a:ext cx="44031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Times New Roman"/>
                <a:ea typeface="Times New Roman"/>
                <a:cs typeface="Times New Roman"/>
                <a:sym typeface="Times New Roman"/>
              </a:rPr>
              <a:t>PAMELA MILLER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 Designer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The Flying Pickets is a British a cappella vocal group, that had a surprise number one hit in 1983 in the UK singles chart, with their cover of Yazoo's track - &quot;Only You&quot;.&#10;&#10;This song appears in the last scene of the Wong Kar-Wai's film &quot;Fallen Angels&quot;.&#10;&#10;More info:&#10;http://en.wikipedia.org/wiki/Flying_Pickets&#10;http://en.wikipedia.org/wiki/Only_You_%28Yazoo_song%29&#10;http://en.wikipedia.org/wiki/Fallen_Angels_%281995_film%29" id="66" name="Google Shape;66;p14" title="Flying Pickets - Only You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56950" y="7776700"/>
            <a:ext cx="3880975" cy="23002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2446038" y="2329175"/>
            <a:ext cx="5114100" cy="48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TW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PROFESSIONAL EXPERIENCE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 Engineer</a:t>
            </a:r>
            <a:endParaRPr b="1"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ABC Software Company | Hong Kong | May-2004 to Jan-2015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b="1"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summary. Highlight relevant skills. Make your recent position the most comprehensive. Include company descriptions. Numbers, numbers, numbers. Emphasize select achievements.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relevant skills. Make your recent position the most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nclude company descriptions. Numbers, numbers, numbers. Emphasize select achievements.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 Designer</a:t>
            </a:r>
            <a:endParaRPr b="1"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BBC Company | Hong Kong | May-2015 to Now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b="1"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b="1"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summary. Highlight relevant skills. Make your recent position the most comprehensive. Include company descriptions. Numbers, numbers, numbers. Emphasize select achievements.</a:t>
            </a:r>
            <a:endParaRPr sz="1050">
              <a:solidFill>
                <a:srgbClr val="4D51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The 'mid-level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' </a:t>
            </a:r>
            <a:r>
              <a:rPr lang="zh-TW" sz="1050">
                <a:solidFill>
                  <a:srgbClr val="5F6368"/>
                </a:solidFill>
              </a:rPr>
              <a:t>resume</a:t>
            </a:r>
            <a:r>
              <a:rPr lang="zh-TW" sz="1050">
                <a:solidFill>
                  <a:srgbClr val="4D5156"/>
                </a:solidFill>
              </a:rPr>
              <a:t>. Make the first section your </a:t>
            </a:r>
            <a:r>
              <a:rPr lang="zh-TW" sz="1050">
                <a:solidFill>
                  <a:srgbClr val="5F6368"/>
                </a:solidFill>
              </a:rPr>
              <a:t>professional</a:t>
            </a:r>
            <a:r>
              <a:rPr lang="zh-TW" sz="1050">
                <a:solidFill>
                  <a:srgbClr val="4D5156"/>
                </a:solidFill>
              </a:rPr>
              <a:t>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relevant skills. Make your recent position the most </a:t>
            </a:r>
            <a:endParaRPr sz="1050">
              <a:solidFill>
                <a:srgbClr val="4D5156"/>
              </a:solidFill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rgbClr val="4D5156"/>
              </a:buClr>
              <a:buSzPts val="1050"/>
              <a:buChar char="●"/>
            </a:pPr>
            <a:r>
              <a:rPr lang="zh-TW" sz="1050">
                <a:solidFill>
                  <a:srgbClr val="4D5156"/>
                </a:solidFill>
              </a:rPr>
              <a:t>nclude company descriptions. Numbers, numbers, numbers. Emphasize select achievements.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 rotWithShape="1">
          <a:blip r:embed="rId6">
            <a:alphaModFix/>
          </a:blip>
          <a:srcRect b="0" l="16023" r="16023" t="0"/>
          <a:stretch/>
        </p:blipFill>
        <p:spPr>
          <a:xfrm>
            <a:off x="239375" y="456000"/>
            <a:ext cx="1771500" cy="18036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